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F4913-14D7-4B6C-844C-1F011B751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E70149-E0C5-4B4B-859B-06CB2FFC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89F355-BF0A-4880-819C-783F93C66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8FF57C-37D7-4C25-A2A7-9B1BD309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979F30-C2F0-48CD-BFE4-8977FB6B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29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44AC1-8BD4-4E14-B2EB-C1318073A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1D8E7-6FDF-4D49-9445-116BAB556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A389C-960F-4468-B530-82B18BE2A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3A0CB1-9019-4551-82DC-1C677E14D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FDB5FD-21D8-4A0D-96EC-EC2340A0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51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1BB6C-2480-4CB5-9EDF-0D82AB653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46F7EF-4EF4-4203-986E-AE36FF39A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F737D5-E4D9-4BE6-A116-33684FEA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F4D870-531D-46AB-98C3-B7CC7AEA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9A8D5C-7166-4A5C-B24C-0599A74C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34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8DF562-A72E-4A80-ACAE-F61F0F12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7E747A-10D0-4848-8F5C-E99867B9A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901BEE-1817-4B52-89A5-84B9ED521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7A979A-057C-445F-8982-B160E3D31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080005-B945-4716-8940-65387252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8EA510-232B-40A4-AEF0-5FBA74E4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9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8A490-02FE-4260-A30B-B1124958A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080AE6-4876-4D10-BD19-5158B05A2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E53AE9-6FC6-4328-A53E-CEE2188B9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02DAAA-7EC6-40C2-A87E-9E30C1BFA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C0395C-BB3F-4894-957A-6C6C5003A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CF23EC-92E3-4F6D-A4EA-0C46FAF7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20BB35-37EE-4BB2-A2F9-E5EC85C6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373791-9573-4246-888A-79B9D197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17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674FF-C571-4C68-8701-BAD8548A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E33508-047F-484C-AC96-F4E64835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542E0C-1A57-40E8-9BD8-E0CB6368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25FB8D-5ED1-454E-96BB-AC8A7172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65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7F68AF-9D50-41A4-BAF8-62461304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D1A418-4802-49AD-8B35-D65B52EA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417647-AE85-453F-B43F-A766EEF2E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96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01A56-2E6E-4636-8D71-95802EE66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D73AF1-B46A-4D2F-8D22-9C3C9D0FC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560269-D45A-49C7-BD8E-2691339A7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A8A220-B3BB-4E86-86D0-4E8E6FA4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F3F958-DE34-47C4-A470-6603CFDC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30B0B5-8215-419B-A8E3-0545BDA7D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29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AA7B9-E601-4AD4-8B14-5945EB466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A87D5C2-A093-45A4-8A80-C8333E2A4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05CB50-A122-437C-90D8-85D0CB150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017CD6-599E-430B-9A59-B6DA67FE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8AAC65-F01D-4F99-9C33-F8FE37A3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5458A4-8307-4FFD-9F31-970BA7B9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4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617C6-5FB6-481B-B1A5-290427C5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2751FE-E773-4F54-9C2B-47C17A49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9CB910-2B33-4740-ABEC-6D283C61D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5DB555-6EB7-41FE-B63C-3E06F9DAA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B8EC40-E592-4084-B917-6BF806DF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74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0FAF08-1A75-496C-A714-DFF465ACD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7C1966-F40D-4AF2-910A-85DE22A04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4D099F-A420-4F54-9151-FB2E2793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C2E55D-0218-4587-9FB0-726070CC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1B615F-0541-4F32-A9B2-86C60C386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4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9B28D-2EB5-4DA8-9529-18536702F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DC9DC6-94A6-433E-82A8-78FC0FC77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C35EA-A9F6-4A1B-B40A-6B9D24741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8115A-92ED-4C19-997E-C9286197CF37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A4A50F-1F81-4027-963D-A8F74C729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07F09A-3859-4E83-91C4-7B2E678E4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47B56-99F0-4C17-AE9D-F1D0906FE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71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late.yandex.kz/translator/ru-kk?ui=r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A52AD-36BF-4A89-9017-8FC24E657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№1 лекция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D71B29-7A91-4BBF-A14E-BBECC583C8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КІРІСПЕ, НЕГІЗГІ ҰҒЫМДАР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3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CA154-E338-4413-A8F9-39F441876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F562F4-84B8-4E56-8CC2-8C9D86300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есептелген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автомобильдердің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жүктемемен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жылдамдықтармен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77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44B05-0A6C-4A62-A0A4-41395C79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A2B32-CE0E-4422-942E-40CCCE240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басым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көңіл бөлінуде: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жөңдеу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ыңғайлылықты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сәулет-эстетикалық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автомобиль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13994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3B2F7-5260-4508-971A-1DA8E5083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6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кешенге</a:t>
            </a:r>
            <a:r>
              <a:rPr lang="ru-RU" sz="6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sz="6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6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DD3077-AF36-4679-99FA-18862C5B6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төсемі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жамыл</a:t>
            </a:r>
            <a:r>
              <a:rPr lang="ru-RU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ғысы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құбырлар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жайластыру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втосервис,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қызметтерінің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08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A36DA-0991-4D31-A84F-5FC369B6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0217" cy="1761849"/>
          </a:xfrm>
        </p:spPr>
        <p:txBody>
          <a:bodyPr>
            <a:normAutofit fontScale="90000"/>
          </a:bodyPr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4716EF-BBAF-4F34-A0EB-894158E1D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2165"/>
            <a:ext cx="10515600" cy="3264798"/>
          </a:xfrm>
        </p:spPr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Параметр-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шама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процесс.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жоспардағы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қисықтың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радиусы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 </a:t>
            </a:r>
          </a:p>
          <a:p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-параметр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ұғымына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ипаттаманы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кедір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б</a:t>
            </a:r>
            <a:r>
              <a:rPr lang="kk-KZ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ұдырлық,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07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A8968-5D5F-4E05-98B3-209F59DA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0C2B2-34CF-41CB-93C9-DBF593370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салыстыруға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шама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- 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өлшем-сандық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параметрді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бағаланатын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параметрдің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сипаттаманың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Басқаша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пайымдау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928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0B47A-44E8-4B90-B20B-4580CA0E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9AE36D-0B99-44C3-B7C3-5785F408B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Жол-пайдалану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түпкі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мақсаты-қызмет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көліктік-пайдалану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0" i="0" u="none" strike="noStrike" dirty="0">
                <a:solidFill>
                  <a:srgbClr val="333333"/>
                </a:solidFill>
                <a:effectLst/>
                <a:latin typeface="YS Text"/>
                <a:hlinkClick r:id="rId2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892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B3871-8AA6-4C7B-8E90-96C8E9F7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06513"/>
          </a:xfrm>
        </p:spPr>
        <p:txBody>
          <a:bodyPr>
            <a:noAutofit/>
          </a:bodyPr>
          <a:lstStyle/>
          <a:p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элементтерінің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62F107-DE22-488E-9313-8FD566CB7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1638"/>
            <a:ext cx="12072937" cy="4821237"/>
          </a:xfrm>
        </p:spPr>
        <p:txBody>
          <a:bodyPr>
            <a:noAutofit/>
          </a:bodyPr>
          <a:lstStyle/>
          <a:p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тұрақтылардың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өзгермейтіндердің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сәйкестік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құрылыстарының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талаптарына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Тұрақтыға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>
              <a:buFontTx/>
              <a:buChar char="-"/>
            </a:pP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профиль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buFontTx/>
              <a:buChar char="-"/>
            </a:pP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жоспардағы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қисықтардың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радиусы,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түзулер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қисықтардың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 </a:t>
            </a:r>
          </a:p>
          <a:p>
            <a:pPr>
              <a:buFontTx/>
              <a:buChar char="-"/>
            </a:pP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Tx/>
              <a:buChar char="-"/>
            </a:pP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төсемінің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buFontTx/>
              <a:buChar char="-"/>
            </a:pP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өтпелерінің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габариттері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көтергіштігі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0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7966B-50B9-4E08-AF82-CDB50D103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BD45CD-CD5E-4293-9A53-F997121B4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параметрлердің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сәйкестік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шарттарының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метеорологиялық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күту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талаптарға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03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8C51F-1470-498B-9073-F2EBF780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1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E5DF38-9295-4988-B0AA-98D205D48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438"/>
            <a:ext cx="10515600" cy="4962525"/>
          </a:xfrm>
        </p:spPr>
        <p:txBody>
          <a:bodyPr>
            <a:normAutofit lnSpcReduction="10000"/>
          </a:bodyPr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маусымдық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Метеорологиялық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маусымдық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ауытқуы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тегістігі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ілінісу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жүріс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жиегінің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жоспардағы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көріну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жамыл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беріктігі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26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33094-EC77-4350-9240-EA036014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51C9B-8831-4404-BF36-7B0DF84C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көліктік-пайдалану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жүктелу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үздіксіздік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осьтік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көтергіштігі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автомобиль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пойыздары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61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2ED4A-9CAB-42F5-A895-ED43CA8B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1E0816-3A3A-4BD8-9875-D49E5F462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үздіксіздігі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жолдары-жылдың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кезеңдерінде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ауа-райының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жағдайларында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жалпылама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Көліктік-пайдалану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594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6E612-F23B-4703-9A9C-943520046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3E916-82A7-4B51-850C-4E07AF141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параметрлердің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қатысы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74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70723C5-DE9E-4FC2-97D6-DE691998289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5825" y="542925"/>
            <a:ext cx="10887075" cy="5634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режимге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жауын-шашын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тұман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көктайғақ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метеорологиялық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көріну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</a:p>
          <a:p>
            <a:pPr marL="0" indent="0">
              <a:buNone/>
            </a:pP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ағыны-жол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бойымен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қозғалатын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жүргізушілер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басқаратын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жай-күйі-метеорологиялық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орта,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бедері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ландшафт,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қиындатады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қозғалатын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159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45CF1F-5136-4399-A54A-92F4013BF0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4363" y="914400"/>
            <a:ext cx="10758488" cy="52625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терминдер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жол-пайдалану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пайдаланбайды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k-KZ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үрде 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керек, 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автомобильдердің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жүктерді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қозғалуын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370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004C8-683F-471B-920E-BF08B239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56A042-8B9F-45C0-9BDD-C3C559777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жүктер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тірек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желісінің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магистральдық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аудандарда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жаңадан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игерілген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өскен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15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F76C3E6-53FE-4558-8390-ACB5634322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33670" y="556591"/>
            <a:ext cx="10505660" cy="54466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белдеулерді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таза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сәулет-эстетикалық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безендіру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жайластыру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213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AA2E9-C920-4813-8A93-2B33C215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3365C-1DD1-407A-889E-672227432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02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969</Words>
  <Application>Microsoft Office PowerPoint</Application>
  <PresentationFormat>Широкоэкранный</PresentationFormat>
  <Paragraphs>60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YS Text</vt:lpstr>
      <vt:lpstr>Тема Office</vt:lpstr>
      <vt:lpstr>№1 лекция </vt:lpstr>
      <vt:lpstr>Презентация PowerPoint</vt:lpstr>
      <vt:lpstr>Презентация PowerPoint</vt:lpstr>
      <vt:lpstr>Бұл кешенге мыналар кіреді:</vt:lpstr>
      <vt:lpstr>Жол элементтері, оның жағдайы мен қасиеттері көптеген параметрлерге, сипаттамалар мен көрсеткіштерге ие.</vt:lpstr>
      <vt:lpstr>Презентация PowerPoint</vt:lpstr>
      <vt:lpstr>Презентация PowerPoint</vt:lpstr>
      <vt:lpstr>Жол және жол құрылыстары элементтерінің параметрлері мен жай-күйі оның техникалық деңгейі.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 лекция </dc:title>
  <dc:creator>ABakirbaeva@outlook.com</dc:creator>
  <cp:lastModifiedBy>ABakirbaeva@outlook.com</cp:lastModifiedBy>
  <cp:revision>5</cp:revision>
  <dcterms:created xsi:type="dcterms:W3CDTF">2022-01-31T15:24:46Z</dcterms:created>
  <dcterms:modified xsi:type="dcterms:W3CDTF">2022-02-01T06:56:56Z</dcterms:modified>
</cp:coreProperties>
</file>